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7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9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0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6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5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9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8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1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7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0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F9003-CE85-47EF-B5CD-2F443630FF2D}" type="datetimeFigureOut">
              <a:rPr lang="en-US" smtClean="0"/>
              <a:t>6/5/26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E1893-53E9-49FB-AAFD-AD92B0C2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6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4" cy="7162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400800"/>
            <a:ext cx="1828804" cy="457200"/>
          </a:xfrm>
          <a:prstGeom prst="rect">
            <a:avLst/>
          </a:prstGeom>
          <a:solidFill>
            <a:srgbClr val="00499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773CB2-7467-924A-0096-A9F489D5D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171" y="968109"/>
            <a:ext cx="10181005" cy="501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3276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edf012-3d0d-46c6-adfe-766c1a116e0c">
      <Terms xmlns="http://schemas.microsoft.com/office/infopath/2007/PartnerControls"/>
    </lcf76f155ced4ddcb4097134ff3c332f>
    <TaxCatchAll xmlns="9fd1d8dd-0e7a-413a-aed2-1f4c10ae5cc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72DF38B307E6449951BA4D05EBAEEF" ma:contentTypeVersion="13" ma:contentTypeDescription="Create a new document." ma:contentTypeScope="" ma:versionID="c5ef1e041d8c6bc5ac7aef70bdf5e613">
  <xsd:schema xmlns:xsd="http://www.w3.org/2001/XMLSchema" xmlns:xs="http://www.w3.org/2001/XMLSchema" xmlns:p="http://schemas.microsoft.com/office/2006/metadata/properties" xmlns:ns2="e4edf012-3d0d-46c6-adfe-766c1a116e0c" xmlns:ns3="9fd1d8dd-0e7a-413a-aed2-1f4c10ae5cc0" targetNamespace="http://schemas.microsoft.com/office/2006/metadata/properties" ma:root="true" ma:fieldsID="ee7f4fbd6ade33290b4a5d7e277da2b4" ns2:_="" ns3:_="">
    <xsd:import namespace="e4edf012-3d0d-46c6-adfe-766c1a116e0c"/>
    <xsd:import namespace="9fd1d8dd-0e7a-413a-aed2-1f4c10ae5c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df012-3d0d-46c6-adfe-766c1a116e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b503975-7d5d-4685-b26c-1b2e93cbdb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d1d8dd-0e7a-413a-aed2-1f4c10ae5cc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4f2c7ce-2e0a-427c-b864-888f9f4edd1a}" ma:internalName="TaxCatchAll" ma:showField="CatchAllData" ma:web="9fd1d8dd-0e7a-413a-aed2-1f4c10ae5c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C93987-B5D2-4C31-9DD5-D0199588DA03}">
  <ds:schemaRefs>
    <ds:schemaRef ds:uri="http://www.w3.org/XML/1998/namespace"/>
    <ds:schemaRef ds:uri="http://purl.org/dc/terms/"/>
    <ds:schemaRef ds:uri="f6751983-d417-4c33-819e-f0cd186a33fa"/>
    <ds:schemaRef ds:uri="http://schemas.microsoft.com/office/2006/documentManagement/types"/>
    <ds:schemaRef ds:uri="http://purl.org/dc/dcmitype/"/>
    <ds:schemaRef ds:uri="http://schemas.microsoft.com/office/infopath/2007/PartnerControls"/>
    <ds:schemaRef ds:uri="d3818f3b-8750-4706-a251-937c30fef6c0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f19da245-fd7c-48f5-8ada-724c56f5e746"/>
    <ds:schemaRef ds:uri="e4edf012-3d0d-46c6-adfe-766c1a116e0c"/>
    <ds:schemaRef ds:uri="9fd1d8dd-0e7a-413a-aed2-1f4c10ae5cc0"/>
  </ds:schemaRefs>
</ds:datastoreItem>
</file>

<file path=customXml/itemProps2.xml><?xml version="1.0" encoding="utf-8"?>
<ds:datastoreItem xmlns:ds="http://schemas.openxmlformats.org/officeDocument/2006/customXml" ds:itemID="{1C2F8BAF-81AA-447F-A41F-80B677A4A2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edf012-3d0d-46c6-adfe-766c1a116e0c"/>
    <ds:schemaRef ds:uri="9fd1d8dd-0e7a-413a-aed2-1f4c10ae5c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955917-440E-465D-921F-D4BB6C49B1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DJ</dc:creator>
  <cp:lastModifiedBy>Audrey Miranda</cp:lastModifiedBy>
  <cp:revision>15</cp:revision>
  <dcterms:created xsi:type="dcterms:W3CDTF">2019-04-15T12:49:22Z</dcterms:created>
  <dcterms:modified xsi:type="dcterms:W3CDTF">2026-06-05T19:47:45Z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0x010100AE72DF38B307E6449951BA4D05EBAEEF</vt:lpwstr>
  </property>
</Properties>
</file>